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9933FF"/>
    <a:srgbClr val="FF33CC"/>
    <a:srgbClr val="4AF46A"/>
    <a:srgbClr val="E35617"/>
    <a:srgbClr val="E6A4E1"/>
    <a:srgbClr val="DC16C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6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3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42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6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05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7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6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5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6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5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C33C1-3990-4B2D-BEF9-5B6195BEF5D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CAAC-EC69-4A6B-BFC1-52D871B9C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video" Target="http://www.youtube.com/v/lgmHJP1oFEE?version=3&amp;hl=en_US" TargetMode="External"/><Relationship Id="rId2" Type="http://schemas.openxmlformats.org/officeDocument/2006/relationships/video" Target="http://www.youtube.com/v/K6oRz3Surtk?version=3&amp;hl=en_US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CC"/>
            </a:gs>
            <a:gs pos="100000">
              <a:srgbClr val="DC16C0"/>
            </a:gs>
            <a:gs pos="56000">
              <a:srgbClr val="E6A4E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19400" y="5257800"/>
            <a:ext cx="6172200" cy="14477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n>
                  <a:solidFill>
                    <a:srgbClr val="E35617"/>
                  </a:solidFill>
                </a:ln>
                <a:solidFill>
                  <a:schemeClr val="bg1"/>
                </a:solidFill>
                <a:latin typeface="Algerian" pitchFamily="82" charset="0"/>
              </a:rPr>
              <a:t>Presented by: Kathryn </a:t>
            </a:r>
            <a:r>
              <a:rPr lang="en-US" sz="2400" b="1" dirty="0" err="1" smtClean="0">
                <a:ln>
                  <a:solidFill>
                    <a:srgbClr val="E35617"/>
                  </a:solidFill>
                </a:ln>
                <a:solidFill>
                  <a:schemeClr val="bg1"/>
                </a:solidFill>
                <a:latin typeface="Algerian" pitchFamily="82" charset="0"/>
              </a:rPr>
              <a:t>Middlebrook</a:t>
            </a:r>
            <a:endParaRPr lang="en-US" sz="2400" b="1" dirty="0" smtClean="0">
              <a:ln>
                <a:solidFill>
                  <a:srgbClr val="E35617"/>
                </a:solidFill>
              </a:ln>
              <a:solidFill>
                <a:schemeClr val="bg1"/>
              </a:solidFill>
              <a:latin typeface="Algerian" pitchFamily="82" charset="0"/>
            </a:endParaRPr>
          </a:p>
          <a:p>
            <a:pPr marL="0" indent="0">
              <a:buNone/>
            </a:pPr>
            <a:r>
              <a:rPr lang="en-US" sz="2400" b="1" dirty="0" smtClean="0">
                <a:ln>
                  <a:solidFill>
                    <a:srgbClr val="E35617"/>
                  </a:solidFill>
                </a:ln>
                <a:solidFill>
                  <a:schemeClr val="bg1"/>
                </a:solidFill>
                <a:latin typeface="Algerian" pitchFamily="82" charset="0"/>
              </a:rPr>
              <a:t>Project 16: Roller Coaster Thrills </a:t>
            </a:r>
          </a:p>
          <a:p>
            <a:pPr marL="0" indent="0">
              <a:buNone/>
            </a:pPr>
            <a:r>
              <a:rPr lang="en-US" sz="2400" b="1" dirty="0" smtClean="0">
                <a:ln>
                  <a:solidFill>
                    <a:srgbClr val="E35617"/>
                  </a:solidFill>
                </a:ln>
                <a:solidFill>
                  <a:schemeClr val="bg1"/>
                </a:solidFill>
                <a:latin typeface="Algerian" pitchFamily="82" charset="0"/>
              </a:rPr>
              <a:t>January 13, 2012</a:t>
            </a:r>
            <a:endParaRPr lang="en-US" sz="2400" b="1" dirty="0">
              <a:ln>
                <a:solidFill>
                  <a:srgbClr val="E35617"/>
                </a:solidFill>
              </a:ln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46412" y="381000"/>
            <a:ext cx="923682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</a:rPr>
              <a:t>The Thrills and Chills </a:t>
            </a:r>
          </a:p>
          <a:p>
            <a:pPr algn="ctr"/>
            <a:r>
              <a:rPr lang="en-US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</a:rPr>
              <a:t>of Roller Coasters</a:t>
            </a:r>
            <a:endParaRPr lang="en-U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0982">
            <a:off x="541764" y="3151182"/>
            <a:ext cx="2895600" cy="216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430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401">
        <p:cut/>
      </p:transition>
    </mc:Choice>
    <mc:Fallback xmlns="">
      <p:transition advTm="10401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933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Fastest Roller Coasters in the United States Cont.</a:t>
            </a:r>
            <a:endParaRPr lang="en-US" sz="5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9933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351764"/>
              </p:ext>
            </p:extLst>
          </p:nvPr>
        </p:nvGraphicFramePr>
        <p:xfrm>
          <a:off x="457200" y="1676400"/>
          <a:ext cx="8229600" cy="499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/>
                <a:gridCol w="1371600"/>
                <a:gridCol w="1371600"/>
                <a:gridCol w="1371600"/>
                <a:gridCol w="15240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Rank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Speed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Roller Coaster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Amusement Park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Location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Year Opened</a:t>
                      </a:r>
                      <a:endParaRPr lang="en-US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6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85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Goliath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 Six Flags Magic Mountain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Valencia, California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2003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7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82 mph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Phantom’s Revenge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Kennywood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West Mifflin, Pennsylvania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2001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8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78.4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Son of Beast</a:t>
                      </a:r>
                    </a:p>
                    <a:p>
                      <a:endParaRPr lang="en-US" sz="18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Kings Island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Mason, Ohio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2000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9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70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El Toro</a:t>
                      </a:r>
                    </a:p>
                    <a:p>
                      <a:endParaRPr lang="en-US" sz="18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Six Flags Great Adventure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Jackson Township, New Jersey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2000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2844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10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67.4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The Voyage</a:t>
                      </a:r>
                    </a:p>
                    <a:p>
                      <a:endParaRPr lang="en-US" sz="18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  <a:p>
                      <a:endParaRPr lang="en-US" sz="18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  <a:p>
                      <a:endParaRPr lang="en-US" sz="18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Holiday World &amp; </a:t>
                      </a:r>
                      <a:r>
                        <a:rPr lang="en-US" sz="1800" b="1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Splashin</a:t>
                      </a:r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’ Safari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Santa Claus,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2002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803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8767">
        <p14:shred/>
      </p:transition>
    </mc:Choice>
    <mc:Fallback xmlns="">
      <p:transition spd="slow" advTm="187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4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Roller Coasters in Action</a:t>
            </a:r>
            <a:endParaRPr lang="en-US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4" name="K6oRz3Surtk?version=3&amp;hl=en_US"/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381000" y="3124200"/>
            <a:ext cx="3505200" cy="2628900"/>
          </a:xfrm>
          <a:prstGeom prst="rect">
            <a:avLst/>
          </a:prstGeom>
        </p:spPr>
      </p:pic>
      <p:pic>
        <p:nvPicPr>
          <p:cNvPr id="5" name="lgmHJP1oFEE?version=3&amp;hl=en_US"/>
          <p:cNvPicPr>
            <a:picLocks noRot="1" noChangeAspect="1"/>
          </p:cNvPicPr>
          <p:nvPr>
            <a:videoFile r:link="rId3"/>
          </p:nvPr>
        </p:nvPicPr>
        <p:blipFill>
          <a:blip r:embed="rId6"/>
          <a:stretch>
            <a:fillRect/>
          </a:stretch>
        </p:blipFill>
        <p:spPr>
          <a:xfrm>
            <a:off x="4648200" y="2133600"/>
            <a:ext cx="3581400" cy="26860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660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3627">
        <p14:vortex dir="r"/>
      </p:transition>
    </mc:Choice>
    <mc:Fallback xmlns="">
      <p:transition spd="slow" advTm="236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97000">
              <a:srgbClr val="0070C0"/>
            </a:gs>
            <a:gs pos="39000">
              <a:schemeClr val="tx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arbon Block" pitchFamily="2" charset="0"/>
              </a:rPr>
              <a:t>I have been on many roller coasters, probably about 11! I have been on </a:t>
            </a:r>
            <a:r>
              <a:rPr lang="en-US" sz="36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arbon Block" pitchFamily="2" charset="0"/>
              </a:rPr>
              <a:t>Kingda</a:t>
            </a: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arbon Block" pitchFamily="2" charset="0"/>
              </a:rPr>
              <a:t> </a:t>
            </a:r>
            <a:r>
              <a:rPr lang="en-US" sz="36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arbon Block" pitchFamily="2" charset="0"/>
              </a:rPr>
              <a:t>Ka</a:t>
            </a: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arbon Block" pitchFamily="2" charset="0"/>
              </a:rPr>
              <a:t>, Batman, Twister in Six Flags and many more! The first roller coaster I went on I was very scared, but after the experience I loved it! The jittery feeling before the ride and the butterflies in your stomach make it so exciting and fun!</a:t>
            </a:r>
            <a:endParaRPr lang="en-US" sz="36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Carbon Block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9138">
            <a:off x="1618572" y="4904232"/>
            <a:ext cx="2619375" cy="17430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371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1302">
        <p:checker/>
      </p:transition>
    </mc:Choice>
    <mc:Fallback xmlns="">
      <p:transition spd="slow" advTm="31302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7030A0"/>
          </a:fgClr>
          <a:bgClr>
            <a:srgbClr val="00206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3200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n>
                  <a:solidFill>
                    <a:schemeClr val="bg1"/>
                  </a:solidFill>
                </a:ln>
                <a:latin typeface="Arial Rounded MT Bold" pitchFamily="34" charset="0"/>
              </a:rPr>
              <a:t>Roller Coasters have been a source of thrill and entertainment for years. The feeling of plummeting down the tracks at a fast speed is just crazy. Some people enjoy them, some people don’t, but for young and old alike, the butterflies that you get in your stomach is a wild feeling</a:t>
            </a:r>
            <a:r>
              <a:rPr lang="en-US" sz="2800" b="1" dirty="0">
                <a:ln>
                  <a:solidFill>
                    <a:schemeClr val="bg1"/>
                  </a:solidFill>
                </a:ln>
                <a:latin typeface="Arial Rounded MT Bold" pitchFamily="34" charset="0"/>
              </a:rPr>
              <a:t>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2066925" cy="169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9305">
            <a:off x="5085777" y="4190476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333" y="443865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320">
            <a:off x="914400" y="3706367"/>
            <a:ext cx="17621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2800780"/>
      </p:ext>
    </p:extLst>
  </p:cSld>
  <p:clrMapOvr>
    <a:masterClrMapping/>
  </p:clrMapOvr>
  <p:transition spd="slow" advTm="1842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9000">
              <a:schemeClr val="accent3">
                <a:lumMod val="60000"/>
                <a:lumOff val="40000"/>
              </a:schemeClr>
            </a:gs>
            <a:gs pos="45000">
              <a:srgbClr val="4AF46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ylium" pitchFamily="2" charset="0"/>
              </a:rPr>
              <a:t>The History of the Roller Coaster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erylium" pitchFamily="2" charset="0"/>
              </a:rPr>
              <a:t>The First roller coaster was built in 1817 in France. It was built too provide thrills for the upper class of </a:t>
            </a:r>
            <a:r>
              <a:rPr lang="en-US" sz="36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erylium" pitchFamily="2" charset="0"/>
              </a:rPr>
              <a:t>R</a:t>
            </a: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erylium" pitchFamily="2" charset="0"/>
              </a:rPr>
              <a:t>ussia and France. Catherine the Great was thought to love these coasters. The ride was built by using the idea of tracks from mining companies. </a:t>
            </a:r>
            <a:endParaRPr lang="en-US" sz="3600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Berylium" pitchFamily="2" charset="0"/>
            </a:endParaRPr>
          </a:p>
        </p:txBody>
      </p:sp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533400" y="6248400"/>
            <a:ext cx="609600" cy="304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39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821">
        <p:circle/>
      </p:transition>
    </mc:Choice>
    <mc:Fallback xmlns="">
      <p:transition spd="slow" advTm="20821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9000">
              <a:schemeClr val="accent3">
                <a:lumMod val="60000"/>
                <a:lumOff val="40000"/>
              </a:schemeClr>
            </a:gs>
            <a:gs pos="45000">
              <a:srgbClr val="4AF46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ylium" pitchFamily="2" charset="0"/>
              </a:rPr>
              <a:t>The History of the Roller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ylium" pitchFamily="2" charset="0"/>
              </a:rPr>
              <a:t>Coaster Cont.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erylium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erylium" pitchFamily="2" charset="0"/>
              </a:rPr>
              <a:t>The first Coaster in the United States was built in Coney Island, New York, in June, 1884. In 1912, John Miller introduced the first under friction roller coaster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557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4668">
        <p:circle/>
      </p:transition>
    </mc:Choice>
    <mc:Fallback xmlns="">
      <p:transition spd="slow" advTm="14668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n w="38100">
                  <a:solidFill>
                    <a:srgbClr val="0070C0"/>
                  </a:solidFill>
                </a:ln>
                <a:latin typeface="Baveuse" pitchFamily="2" charset="0"/>
              </a:rPr>
              <a:t>Did You Know?...</a:t>
            </a:r>
            <a:endParaRPr lang="en-US" sz="5400" dirty="0">
              <a:ln w="38100">
                <a:solidFill>
                  <a:srgbClr val="0070C0"/>
                </a:solidFill>
              </a:ln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The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fastest roller coaster in the world title goes to the newly opened Formula </a:t>
            </a:r>
            <a:r>
              <a:rPr lang="en-US" dirty="0" err="1">
                <a:ln>
                  <a:solidFill>
                    <a:srgbClr val="0070C0"/>
                  </a:solidFill>
                </a:ln>
                <a:latin typeface="Baveuse" pitchFamily="2" charset="0"/>
              </a:rPr>
              <a:t>Rossa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ride which has a top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speed of 149 miles per hour.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The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Six Flags Great Adventure Park is home to the </a:t>
            </a:r>
            <a:r>
              <a:rPr lang="en-US" dirty="0" err="1">
                <a:ln>
                  <a:solidFill>
                    <a:srgbClr val="0070C0"/>
                  </a:solidFill>
                </a:ln>
                <a:latin typeface="Baveuse" pitchFamily="2" charset="0"/>
              </a:rPr>
              <a:t>Kingda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 </a:t>
            </a:r>
            <a:r>
              <a:rPr lang="en-US" dirty="0" err="1">
                <a:ln>
                  <a:solidFill>
                    <a:srgbClr val="0070C0"/>
                  </a:solidFill>
                </a:ln>
                <a:latin typeface="Baveuse" pitchFamily="2" charset="0"/>
              </a:rPr>
              <a:t>Ka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 roller coaster,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a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whopping height of 465 feet.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The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longest roller coaster in the world can be found at Japan's </a:t>
            </a:r>
            <a:r>
              <a:rPr lang="en-US" dirty="0" err="1">
                <a:ln>
                  <a:solidFill>
                    <a:srgbClr val="0070C0"/>
                  </a:solidFill>
                </a:ln>
                <a:latin typeface="Baveuse" pitchFamily="2" charset="0"/>
              </a:rPr>
              <a:t>Nagashima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 Spa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Land that covers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8133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feet.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The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Colossus roller coaster in Thorpe Park, England, has an incredible 10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inversions.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The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oldest recorded roller coaster was built </a:t>
            </a:r>
            <a:r>
              <a:rPr lang="en-US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in Coney </a:t>
            </a:r>
            <a:r>
              <a:rPr lang="en-US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Island, New York, in June, 1884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Right Arrow 3">
            <a:hlinkClick r:id="rId4" action="ppaction://hlinksldjump"/>
          </p:cNvPr>
          <p:cNvSpPr/>
          <p:nvPr/>
        </p:nvSpPr>
        <p:spPr>
          <a:xfrm>
            <a:off x="381000" y="6248400"/>
            <a:ext cx="1371600" cy="30480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64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1272">
        <p14:honeycomb/>
      </p:transition>
    </mc:Choice>
    <mc:Fallback xmlns="">
      <p:transition spd="slow" advTm="31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57150">
                  <a:solidFill>
                    <a:srgbClr val="0070C0"/>
                  </a:solidFill>
                </a:ln>
                <a:latin typeface="Baveuse" pitchFamily="2" charset="0"/>
              </a:rPr>
              <a:t>Did You Know?...Cont. </a:t>
            </a:r>
            <a:endParaRPr lang="en-US" dirty="0">
              <a:ln w="57150">
                <a:solidFill>
                  <a:srgbClr val="0070C0"/>
                </a:solidFill>
              </a:ln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500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Cedar Point theme park has the highest number of roller coasters, with 17 different rides to choose from.</a:t>
            </a:r>
          </a:p>
          <a:p>
            <a:pPr marL="514350" indent="-514350">
              <a:buFont typeface="+mj-lt"/>
              <a:buAutoNum type="arabicPeriod" startAt="6"/>
            </a:pPr>
            <a:endParaRPr lang="en-US" sz="3500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n-US" sz="3500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In 2010, 102 roller coaster enthusiasts set a new world record at Adventure Island in Essex, for the most amount of people riding a roller </a:t>
            </a:r>
            <a:r>
              <a:rPr lang="en-US" sz="3500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coaster after eating a </a:t>
            </a:r>
            <a:r>
              <a:rPr lang="en-US" sz="3500" dirty="0" err="1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chinese</a:t>
            </a:r>
            <a:r>
              <a:rPr lang="en-US" sz="3500" dirty="0" smtClean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 buffet.</a:t>
            </a:r>
          </a:p>
          <a:p>
            <a:pPr marL="514350" indent="-514350">
              <a:buFont typeface="+mj-lt"/>
              <a:buAutoNum type="arabicPeriod" startAt="6"/>
            </a:pPr>
            <a:endParaRPr lang="en-US" sz="3500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n-US" sz="3500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Richard Rodriguez holds the world record for the longest time spent on a roller coaster, a total of 401 hours.</a:t>
            </a:r>
          </a:p>
          <a:p>
            <a:pPr marL="514350" indent="-514350">
              <a:buFont typeface="+mj-lt"/>
              <a:buAutoNum type="arabicPeriod" startAt="6"/>
            </a:pPr>
            <a:endParaRPr lang="en-US" sz="3500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n-US" sz="3500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Most conventional roller coasters do not have engines, instead they work by converting potential energy into kinetic energy.</a:t>
            </a:r>
          </a:p>
          <a:p>
            <a:pPr marL="514350" indent="-514350">
              <a:buFont typeface="+mj-lt"/>
              <a:buAutoNum type="arabicPeriod" startAt="6"/>
            </a:pPr>
            <a:endParaRPr lang="en-US" sz="3500" dirty="0">
              <a:ln>
                <a:solidFill>
                  <a:srgbClr val="0070C0"/>
                </a:solidFill>
              </a:ln>
              <a:latin typeface="Baveuse" pitchFamily="2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en-US" sz="3500" dirty="0">
                <a:ln>
                  <a:solidFill>
                    <a:srgbClr val="0070C0"/>
                  </a:solidFill>
                </a:ln>
                <a:latin typeface="Baveuse" pitchFamily="2" charset="0"/>
              </a:rPr>
              <a:t>In 1959, the first ever tubular steel roller coaster was created. 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78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3057">
        <p14:honeycomb/>
      </p:transition>
    </mc:Choice>
    <mc:Fallback xmlns="">
      <p:transition spd="slow" advTm="230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  <a:t>Fastest Roller Coasters in the </a:t>
            </a:r>
            <a:b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</a:br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  <a:t>WORLD</a:t>
            </a:r>
            <a:endParaRPr lang="en-US" sz="4800" dirty="0">
              <a:ln>
                <a:solidFill>
                  <a:srgbClr val="FFFF00"/>
                </a:solidFill>
              </a:ln>
              <a:solidFill>
                <a:srgbClr val="FF33CC"/>
              </a:solidFill>
              <a:latin typeface="Bernard MT Condensed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185059"/>
              </p:ext>
            </p:extLst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Rank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Speed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Roller Coaster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Amusement Park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Location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Year Opened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149 mph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Formula </a:t>
                      </a:r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Rossa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Ferrari World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Yas</a:t>
                      </a:r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Island in Abu Dhabi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2010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128 mph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Kingda</a:t>
                      </a:r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</a:t>
                      </a:r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Ka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Six Flags Great Adventure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Jackson,</a:t>
                      </a:r>
                      <a:r>
                        <a:rPr lang="en-US" baseline="0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New Jersey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2008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3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120 mph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Top Thrill Dragster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Cedar</a:t>
                      </a:r>
                      <a:r>
                        <a:rPr lang="en-US" baseline="0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Point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Sandusky,</a:t>
                      </a:r>
                      <a:r>
                        <a:rPr lang="en-US" baseline="0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Ohio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2003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4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107 mph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Dodonpa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Fuji-Q</a:t>
                      </a:r>
                      <a:r>
                        <a:rPr lang="en-US" baseline="0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</a:t>
                      </a:r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Highland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Yamanashi, Japan </a:t>
                      </a:r>
                      <a:endParaRPr lang="en-US" dirty="0" smtClean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2011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5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100 mph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Tower</a:t>
                      </a:r>
                      <a:r>
                        <a:rPr lang="en-US" baseline="0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 of Terror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Dreamworld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Queensland, Australia </a:t>
                      </a:r>
                      <a:endParaRPr lang="en-US" dirty="0" smtClean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 w="12700">
                            <a:solidFill>
                              <a:srgbClr val="FF33CC"/>
                            </a:solidFill>
                          </a:ln>
                        </a:rPr>
                        <a:t>2008</a:t>
                      </a:r>
                      <a:endParaRPr lang="en-US" dirty="0">
                        <a:ln w="12700"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3971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8061">
        <p14:ripple/>
      </p:transition>
    </mc:Choice>
    <mc:Fallback xmlns="">
      <p:transition spd="slow" advTm="180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  <a:t>Fastest Roller Coasters in the </a:t>
            </a:r>
            <a:br>
              <a:rPr lang="en-US" sz="4800" dirty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</a:br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33CC"/>
                </a:solidFill>
                <a:latin typeface="Bernard MT Condensed" pitchFamily="18" charset="0"/>
              </a:rPr>
              <a:t>WORLD Cont.</a:t>
            </a:r>
            <a:endParaRPr lang="en-US" sz="4800" dirty="0">
              <a:ln>
                <a:solidFill>
                  <a:srgbClr val="FFFF00"/>
                </a:solidFill>
              </a:ln>
              <a:solidFill>
                <a:srgbClr val="FF33CC"/>
              </a:solidFill>
              <a:latin typeface="Bernard MT Condensed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049333"/>
              </p:ext>
            </p:extLst>
          </p:nvPr>
        </p:nvGraphicFramePr>
        <p:xfrm>
          <a:off x="457200" y="2057400"/>
          <a:ext cx="8229600" cy="384048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Rank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Speed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Roller Coaster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Amusement Park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Location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Year Opened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6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95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mph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Steel Dragon 2000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Nagashima</a:t>
                      </a:r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Spa Land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dirty="0" err="1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Nagashima</a:t>
                      </a:r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, Japan</a:t>
                      </a:r>
                      <a:endParaRPr lang="en-US" dirty="0" smtClean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2009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7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94 mph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Intimidator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Kings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Dominion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Doswell</a:t>
                      </a:r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, Virginia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2010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8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93 mph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Millennium Force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Cedar Point 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Sandusky,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Ohio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2007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9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92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mph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Leviathan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Canada’s Wonderland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Maple,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Ontario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2012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10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85 mph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Titan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Six Flags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Arlington,</a:t>
                      </a:r>
                      <a:r>
                        <a:rPr lang="en-US" baseline="0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 Texas 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33CC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2007</a:t>
                      </a:r>
                      <a:endParaRPr lang="en-US" dirty="0">
                        <a:ln>
                          <a:solidFill>
                            <a:srgbClr val="FF33CC"/>
                          </a:solidFill>
                        </a:ln>
                        <a:solidFill>
                          <a:srgbClr val="FFFF00"/>
                        </a:solidFill>
                        <a:latin typeface="Bernard MT Condense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93302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7519">
        <p14:ripple/>
      </p:transition>
    </mc:Choice>
    <mc:Fallback xmlns="">
      <p:transition spd="slow" advTm="175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933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Fastest Roller Coasters in the United States</a:t>
            </a:r>
            <a:endParaRPr lang="en-US" sz="5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9933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048016"/>
              </p:ext>
            </p:extLst>
          </p:nvPr>
        </p:nvGraphicFramePr>
        <p:xfrm>
          <a:off x="381000" y="1905000"/>
          <a:ext cx="8229600" cy="4297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/>
                <a:gridCol w="1371600"/>
                <a:gridCol w="1371600"/>
                <a:gridCol w="1371600"/>
                <a:gridCol w="14478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Rank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Speed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Roller Coaster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Amusement Park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Location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Year Opened</a:t>
                      </a:r>
                      <a:endParaRPr lang="en-US" sz="24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1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128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Kingda</a:t>
                      </a:r>
                      <a:r>
                        <a:rPr lang="en-US" sz="1800" b="1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 </a:t>
                      </a:r>
                      <a:r>
                        <a:rPr lang="en-US" sz="1800" b="1" baseline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Ka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Six Flags Great Adventure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Jackson, New</a:t>
                      </a:r>
                      <a:r>
                        <a:rPr lang="en-US" sz="1800" b="1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 Jersey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2010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120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Top Thrill Dragster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Cedar Point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Sandusky, Ohio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2003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3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100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Superman: The Escape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 Six Flags Magic Mountain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Valencia, California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2006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4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93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Millennium Force 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Cedar Point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Sandusky, Ohio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2000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5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85</a:t>
                      </a:r>
                      <a:r>
                        <a:rPr lang="en-US" sz="1800" b="1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 mph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Titan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Six Flags Over Texas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Arlington, Texas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9933FF"/>
                          </a:solidFill>
                          <a:latin typeface="Agency FB" pitchFamily="34" charset="0"/>
                        </a:rPr>
                        <a:t>2005</a:t>
                      </a:r>
                      <a:endParaRPr lang="en-US" sz="1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9933FF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1655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7842">
        <p14:shred/>
      </p:transition>
    </mc:Choice>
    <mc:Fallback xmlns="">
      <p:transition spd="slow" advTm="178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780</Words>
  <Application>Microsoft Office PowerPoint</Application>
  <PresentationFormat>On-screen Show (4:3)</PresentationFormat>
  <Paragraphs>181</Paragraphs>
  <Slides>12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The History of the Roller Coaster</vt:lpstr>
      <vt:lpstr>The History of the Roller Coaster Cont.</vt:lpstr>
      <vt:lpstr>Did You Know?...</vt:lpstr>
      <vt:lpstr>Did You Know?...Cont. </vt:lpstr>
      <vt:lpstr>Fastest Roller Coasters in the  WORLD</vt:lpstr>
      <vt:lpstr>Fastest Roller Coasters in the  WORLD Cont.</vt:lpstr>
      <vt:lpstr>Fastest Roller Coasters in the United States</vt:lpstr>
      <vt:lpstr>Fastest Roller Coasters in the United States Cont.</vt:lpstr>
      <vt:lpstr>Roller Coasters in Action</vt:lpstr>
      <vt:lpstr>PowerPoint Presentation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Thrills and Chills of Roller Coasters</dc:title>
  <dc:creator>RPS</dc:creator>
  <cp:lastModifiedBy>RPS</cp:lastModifiedBy>
  <cp:revision>18</cp:revision>
  <dcterms:created xsi:type="dcterms:W3CDTF">2012-01-13T13:35:57Z</dcterms:created>
  <dcterms:modified xsi:type="dcterms:W3CDTF">2012-01-23T16:40:23Z</dcterms:modified>
</cp:coreProperties>
</file>